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2" r:id="rId5"/>
    <p:sldId id="261" r:id="rId6"/>
    <p:sldId id="264" r:id="rId7"/>
    <p:sldId id="263" r:id="rId8"/>
    <p:sldId id="259" r:id="rId9"/>
    <p:sldId id="260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CF8E7-15A6-C644-BCB2-F6C40EF614E5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8B20A-C509-4343-8AEB-4DADEC402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7489C7C-80AE-40E8-A237-B255B567DD6F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8E7505F-6A8E-4BE3-A966-A98F8E6FE5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1283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09978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3639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9050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2615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45152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338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37255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0264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7505F-6A8E-4BE3-A966-A98F8E6FE58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615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2786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133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2141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3284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27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9412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8056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669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998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0765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0071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BBC4-4A7A-4E77-90FC-090CBA60B9AD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E2B26-F73E-4B56-85CB-32429846B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6013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ets.org/Media/Tests/TOEIC/pdf/TOEIC_sw_sample_test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english-itutor.com/TOEIC_SW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English Pronunciation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/>
              <a:t>SIR</a:t>
            </a:r>
          </a:p>
          <a:p>
            <a:r>
              <a:rPr lang="en-US" b="1" dirty="0" smtClean="0"/>
              <a:t>Stress, Intonation and Rhythm</a:t>
            </a:r>
          </a:p>
          <a:p>
            <a:r>
              <a:rPr lang="en-US" sz="1500" dirty="0" smtClean="0"/>
              <a:t>Caryn T. Davis, Dean of Academic Affairs, February 23, 2013</a:t>
            </a:r>
            <a:endParaRPr lang="en-US" sz="15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1620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TOEIC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Test</a:t>
            </a:r>
          </a:p>
          <a:p>
            <a:r>
              <a:rPr lang="en-US" sz="4800" dirty="0" smtClean="0"/>
              <a:t>Of</a:t>
            </a:r>
          </a:p>
          <a:p>
            <a:r>
              <a:rPr lang="en-US" sz="4800" dirty="0" smtClean="0"/>
              <a:t>English for</a:t>
            </a:r>
          </a:p>
          <a:p>
            <a:r>
              <a:rPr lang="en-US" sz="4800" dirty="0" smtClean="0"/>
              <a:t>International </a:t>
            </a:r>
          </a:p>
          <a:p>
            <a:r>
              <a:rPr lang="en-US" sz="4800" dirty="0" smtClean="0"/>
              <a:t>Communication</a:t>
            </a:r>
            <a:endParaRPr lang="en-US" sz="4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608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Than 25 Years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Global standard for workplace English language proficiency</a:t>
            </a:r>
          </a:p>
          <a:p>
            <a:pPr lvl="1"/>
            <a:r>
              <a:rPr lang="en-US" sz="4000" dirty="0" smtClean="0"/>
              <a:t>5 million test takers each year</a:t>
            </a:r>
          </a:p>
          <a:p>
            <a:pPr lvl="1"/>
            <a:r>
              <a:rPr lang="en-US" sz="4000" dirty="0" smtClean="0"/>
              <a:t>180 countries</a:t>
            </a:r>
          </a:p>
          <a:p>
            <a:pPr lvl="2"/>
            <a:r>
              <a:rPr lang="en-US" sz="4000" dirty="0" smtClean="0"/>
              <a:t>9,000 locations</a:t>
            </a:r>
            <a:endParaRPr lang="en-US" sz="4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0948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The TOEIC Speaking Test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minute online test</a:t>
            </a:r>
          </a:p>
          <a:p>
            <a:r>
              <a:rPr lang="en-US" dirty="0" smtClean="0"/>
              <a:t>Scored by trained evaluators</a:t>
            </a:r>
          </a:p>
          <a:p>
            <a:r>
              <a:rPr lang="en-US" dirty="0" smtClean="0"/>
              <a:t>8 is the highest score</a:t>
            </a:r>
          </a:p>
          <a:p>
            <a:r>
              <a:rPr lang="en-US" dirty="0" smtClean="0"/>
              <a:t>Test takers receive a written report </a:t>
            </a:r>
          </a:p>
          <a:p>
            <a:pPr lvl="1"/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Areas of Strengths</a:t>
            </a:r>
          </a:p>
          <a:p>
            <a:pPr lvl="1"/>
            <a:r>
              <a:rPr lang="en-US" dirty="0" smtClean="0"/>
              <a:t>Areas for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59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TOEIC Speaking Test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SAMPLE QUESTIONS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http://www.ets.org/Media/Tests/TOEIC/pdf/TOEIC_sw_sample_tests.pdf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862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SIR Pronunciation Practice for the TOEIC Speaking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Codes to access the Pronunciation Practice will be made available to interested faculty and staff. Please contact Mr. Ferraro or Ms. Davis.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793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Additional TOEIC Preparation &amp; General Pronunciation Practice Websites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TOEIC Tips and Practice:</a:t>
            </a:r>
          </a:p>
          <a:p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www.english-itutor.com/TOEIC_SW.html</a:t>
            </a:r>
            <a:endParaRPr lang="en-US" u="sng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Pronunciation Practice Websites:</a:t>
            </a:r>
            <a:endParaRPr lang="en-US" b="1" i="1" dirty="0"/>
          </a:p>
          <a:p>
            <a:r>
              <a:rPr lang="en-US" dirty="0" smtClean="0"/>
              <a:t>Spokenenglish.com</a:t>
            </a:r>
          </a:p>
          <a:p>
            <a:r>
              <a:rPr lang="en-US" dirty="0" smtClean="0"/>
              <a:t>Manythings.com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65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What’s Next?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February and March 2013</a:t>
            </a:r>
          </a:p>
          <a:p>
            <a:pPr lvl="1"/>
            <a:r>
              <a:rPr lang="en-US" sz="3200" dirty="0" smtClean="0"/>
              <a:t>Review and practice SIR using the TOEIC Speaking Test module at the Spanish-American Institute</a:t>
            </a:r>
          </a:p>
          <a:p>
            <a:pPr lvl="1"/>
            <a:r>
              <a:rPr lang="en-US" sz="3200" dirty="0" smtClean="0"/>
              <a:t>Review additional websites</a:t>
            </a:r>
            <a:endParaRPr lang="en-US" sz="32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7770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Taking the TOEIC Speaking Test?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tests will be administered starting in April, 2013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Please inform Mr. Ferraro or</a:t>
            </a:r>
            <a:r>
              <a:rPr lang="en-US" sz="3600" dirty="0" smtClean="0"/>
              <a:t> Dean </a:t>
            </a:r>
            <a:r>
              <a:rPr lang="en-US" sz="3600" smtClean="0"/>
              <a:t>Davis</a:t>
            </a:r>
            <a:r>
              <a:rPr lang="en-US" sz="3600" smtClean="0"/>
              <a:t> in </a:t>
            </a:r>
            <a:r>
              <a:rPr lang="en-US" sz="3600" smtClean="0"/>
              <a:t>March</a:t>
            </a:r>
            <a:r>
              <a:rPr lang="en-US" sz="3600" smtClean="0"/>
              <a:t> if </a:t>
            </a:r>
            <a:r>
              <a:rPr lang="en-US" sz="3600" dirty="0" smtClean="0"/>
              <a:t>you would like to take the TOEIC Speaking Test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579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249</Words>
  <Application>Microsoft Macintosh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English Pronunciation</vt:lpstr>
      <vt:lpstr>TOEIC</vt:lpstr>
      <vt:lpstr>More Than 25 Years</vt:lpstr>
      <vt:lpstr>The TOEIC Speaking Test</vt:lpstr>
      <vt:lpstr>TOEIC Speaking Test</vt:lpstr>
      <vt:lpstr>SIR Pronunciation Practice for the TOEIC Speaking Test</vt:lpstr>
      <vt:lpstr>Additional TOEIC Preparation &amp; General Pronunciation Practice Websites</vt:lpstr>
      <vt:lpstr>What’s Next?</vt:lpstr>
      <vt:lpstr>Taking the TOEIC Speaking Test?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English Pronunciation TOEIC</dc:title>
  <dc:creator>Caryn</dc:creator>
  <cp:keywords/>
  <cp:lastModifiedBy>Dante V Ferraro</cp:lastModifiedBy>
  <cp:revision>14</cp:revision>
  <cp:lastPrinted>2013-02-23T12:56:53Z</cp:lastPrinted>
  <dcterms:created xsi:type="dcterms:W3CDTF">2013-03-05T18:03:45Z</dcterms:created>
  <dcterms:modified xsi:type="dcterms:W3CDTF">2013-03-05T18:25:12Z</dcterms:modified>
</cp:coreProperties>
</file>